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50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46DB-92AB-4984-8F31-C84984B903FF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77F-8856-449A-A2A3-77F81A867E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310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46DB-92AB-4984-8F31-C84984B903FF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77F-8856-449A-A2A3-77F81A867E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191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46DB-92AB-4984-8F31-C84984B903FF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77F-8856-449A-A2A3-77F81A867E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2880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46DB-92AB-4984-8F31-C84984B903FF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77F-8856-449A-A2A3-77F81A867E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5181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46DB-92AB-4984-8F31-C84984B903FF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77F-8856-449A-A2A3-77F81A867E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3062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46DB-92AB-4984-8F31-C84984B903FF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77F-8856-449A-A2A3-77F81A867E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2190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46DB-92AB-4984-8F31-C84984B903FF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77F-8856-449A-A2A3-77F81A867E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022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46DB-92AB-4984-8F31-C84984B903FF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77F-8856-449A-A2A3-77F81A867E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8244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46DB-92AB-4984-8F31-C84984B903FF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77F-8856-449A-A2A3-77F81A867E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223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46DB-92AB-4984-8F31-C84984B903FF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77F-8856-449A-A2A3-77F81A867E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563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46DB-92AB-4984-8F31-C84984B903FF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77F-8856-449A-A2A3-77F81A867E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8473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B46DB-92AB-4984-8F31-C84984B903FF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4C77F-8856-449A-A2A3-77F81A867E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3493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316992" y="164592"/>
            <a:ext cx="9814560" cy="65775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(0 52 44) 9 75 29 - 23</a:t>
            </a:r>
            <a:endParaRPr lang="de-DE" sz="60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440" y="937865"/>
            <a:ext cx="9036704" cy="4201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34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Ebbesmeyer, Stefanie</dc:creator>
  <cp:lastModifiedBy>Ebbesmeyer, Stefanie</cp:lastModifiedBy>
  <cp:revision>51</cp:revision>
  <cp:lastPrinted>2025-04-11T09:58:32Z</cp:lastPrinted>
  <dcterms:created xsi:type="dcterms:W3CDTF">2024-11-27T06:53:25Z</dcterms:created>
  <dcterms:modified xsi:type="dcterms:W3CDTF">2025-10-08T10:16:49Z</dcterms:modified>
</cp:coreProperties>
</file>